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3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E5"/>
    <a:srgbClr val="E94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 varScale="1">
        <p:scale>
          <a:sx n="64" d="100"/>
          <a:sy n="64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9F8B0-0171-9C2F-80D4-24B0890F2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1F568-FBBD-D451-F2C6-5A037B3D4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F6171-2728-ADDD-2C51-3D9DA45A3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DCCA-DD69-5045-82CD-690A45CAC70A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814C0-21AA-0878-9FBE-D9C7D7C73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969B3-EDE3-87D4-577F-16F990B37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76E9-AC60-A046-BD69-D2312B69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85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6A85D-AFEA-3122-88B2-8BBC2AC99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5D1250-C678-4EB4-257D-84954B54B0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395ED-39DF-E718-A2AA-BF68251C3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DCCA-DD69-5045-82CD-690A45CAC70A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9A44C-57F0-A55F-AF32-DC2FEF8C9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D47AB-70E4-A031-9A60-96DB24367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76E9-AC60-A046-BD69-D2312B69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54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BAD3C6-7E80-B3A6-AE7B-24AFCDBE4E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077C51-8941-B3CA-05AE-4E477715A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B5CA8-4B6E-6706-4E15-244135F1A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DCCA-DD69-5045-82CD-690A45CAC70A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D45BC-BDDE-3069-9D8F-67BF1563C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4DFEC-9F66-E024-ED00-9DA7D408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76E9-AC60-A046-BD69-D2312B69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74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4C629-B275-E1B1-05F1-620185560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6D6DE-8D06-4747-7445-D621F693F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8DC69-AEB1-1573-7F48-872A61824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DCCA-DD69-5045-82CD-690A45CAC70A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06939-2D9A-2B66-AF0A-7632BAC62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BF454-796C-7EA2-6B0B-F084F0674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76E9-AC60-A046-BD69-D2312B69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79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1FA0-6635-19D5-13FD-E8718452C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6CE02-1C5C-A571-764D-93741AFE8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2EBFE-DA6E-2656-4B37-0D757395B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DCCA-DD69-5045-82CD-690A45CAC70A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57F16-5F80-A7D1-ADFA-A4A309F1F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7925B-2CB9-BC5D-79C1-58BA7F095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76E9-AC60-A046-BD69-D2312B69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74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C5940-F25B-53B9-0D78-E4A37934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BF3F9-7870-BA22-3FBA-33E025653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51205-78A9-B910-2720-7E5214D36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492AC-82E5-B08C-3E47-6F7CC946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DCCA-DD69-5045-82CD-690A45CAC70A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2D730-4A10-1E2E-A99E-11E71569D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1BE2E-DAD9-1804-6C4E-2033A045F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76E9-AC60-A046-BD69-D2312B69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10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15F60-05E4-6B83-7F6C-3D64C7124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8F771-E824-8F29-B2D0-4DF1182E6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803E9-8E2F-C41D-E38B-56BBDB128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588EE4-975A-B0CB-4A56-431286A82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AEDE76-5DB9-3824-6962-4CFDE70D22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E15D5-6CC5-4224-8C13-EEA2085F1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DCCA-DD69-5045-82CD-690A45CAC70A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0A8A39-59E0-EB9C-7BFD-A8790399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4B0EAB-EB89-F1F9-769C-DD7B8538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76E9-AC60-A046-BD69-D2312B69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329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6ECF9-0607-63C6-70F2-62C6FF358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7EEE21-4731-EBD2-0FBC-EB406C84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DCCA-DD69-5045-82CD-690A45CAC70A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CCFB20-8DC5-9791-7EF0-B0AFBC1A8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449E6-AA3C-4C4F-8894-9D8AA4A91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76E9-AC60-A046-BD69-D2312B69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37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B07812-6E53-1082-1C13-705D0902C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DCCA-DD69-5045-82CD-690A45CAC70A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A0F7C9-F156-707F-E07C-A732EAECF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DDC2B-84CB-DEA8-7C76-7B2D91164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76E9-AC60-A046-BD69-D2312B69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458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BEEBE-1590-8115-1832-0B68E9F48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6A4F9-C98E-E8F3-61A5-D9C08087C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654254-F36F-4DE4-2EA3-BFC47E607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A504D9-2E56-6818-F5D3-4C510FF32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DCCA-DD69-5045-82CD-690A45CAC70A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02DE2E-C802-63C9-5AA3-7108DD70B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458F3D-FD8B-0ED2-6C08-B68073CAF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76E9-AC60-A046-BD69-D2312B69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62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14221-565D-B340-E999-AA2C07ABD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2824C5-A591-B9E3-093E-11407224B7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929DB2-965D-AD31-09F2-46682795B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80989-5068-890B-59CC-49A70BE78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DCCA-DD69-5045-82CD-690A45CAC70A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CF593-81CE-A6CA-A0AA-FF13252DC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264038-22ED-B7F9-E745-EB4AA6640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76E9-AC60-A046-BD69-D2312B69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208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E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78C480-4148-7128-D7C8-42AB0FA7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3F23C-2594-1EE2-4FE9-21837040F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11B8D-9240-6275-E7BA-89673C76B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6DCCA-DD69-5045-82CD-690A45CAC70A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FC92F-0516-4F9E-C203-0FEDB2F6F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48F37-D29D-ACDA-2E54-ADB57CC972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776E9-AC60-A046-BD69-D2312B69A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96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11FBA-1D7A-F603-292E-18F96CF6E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087" y="1762885"/>
            <a:ext cx="9144000" cy="2387600"/>
          </a:xfrm>
        </p:spPr>
        <p:txBody>
          <a:bodyPr/>
          <a:lstStyle/>
          <a:p>
            <a:r>
              <a:rPr lang="en-GB" dirty="0">
                <a:solidFill>
                  <a:srgbClr val="FFFCE5"/>
                </a:solidFill>
                <a:latin typeface="Clarendon Text Pro" panose="02040602050403000204" pitchFamily="18" charset="0"/>
              </a:rPr>
              <a:t>Writing Drums (UK Garage Example)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966B1C-76CD-68A4-2D79-82B11E679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67352"/>
            <a:ext cx="9144000" cy="165576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- Choose a Tempo (130 bpm)</a:t>
            </a:r>
          </a:p>
          <a:p>
            <a:r>
              <a:rPr lang="en-GB" dirty="0">
                <a:solidFill>
                  <a:schemeClr val="bg1"/>
                </a:solidFill>
              </a:rPr>
              <a:t>- Choose a Drum Kit (Roland 909)</a:t>
            </a:r>
          </a:p>
          <a:p>
            <a:r>
              <a:rPr lang="en-GB" dirty="0">
                <a:solidFill>
                  <a:schemeClr val="bg1"/>
                </a:solidFill>
              </a:rPr>
              <a:t>- Edit the swing (58%) </a:t>
            </a:r>
          </a:p>
        </p:txBody>
      </p:sp>
      <p:pic>
        <p:nvPicPr>
          <p:cNvPr id="7" name="Picture 6" descr="A white letters on a black background&#10;&#10;AI-generated content may be incorrect.">
            <a:extLst>
              <a:ext uri="{FF2B5EF4-FFF2-40B4-BE49-F238E27FC236}">
                <a16:creationId xmlns:a16="http://schemas.microsoft.com/office/drawing/2014/main" id="{8E88A11C-A54A-C3AF-4F61-D8BFF903A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087" y="462749"/>
            <a:ext cx="3518453" cy="93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14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2854D-B37D-75F8-4120-F156562B2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CE5"/>
                </a:solidFill>
                <a:latin typeface="Clarendon Text Pro" panose="02040602050403000204" pitchFamily="18" charset="0"/>
              </a:rPr>
              <a:t>Make a structure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B382A20-AE53-D10A-0E99-5DB73973E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580165"/>
            <a:ext cx="8180728" cy="510483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75348F-FAB4-5D2B-67F5-472E3128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0727" y="2088291"/>
            <a:ext cx="4213102" cy="3915677"/>
          </a:xfrm>
        </p:spPr>
        <p:txBody>
          <a:bodyPr>
            <a:normAutofit fontScale="77500" lnSpcReduction="20000"/>
          </a:bodyPr>
          <a:lstStyle/>
          <a:p>
            <a:r>
              <a:rPr lang="en-GB" dirty="0">
                <a:solidFill>
                  <a:srgbClr val="FFFCE5"/>
                </a:solidFill>
              </a:rPr>
              <a:t>Thinking about varying the texture by adding parts slowly and having different combinations.</a:t>
            </a:r>
          </a:p>
          <a:p>
            <a:r>
              <a:rPr lang="en-GB" dirty="0">
                <a:solidFill>
                  <a:srgbClr val="FFFCE5"/>
                </a:solidFill>
              </a:rPr>
              <a:t>Use of separate drum parts rather than always having low, mid and high parts</a:t>
            </a:r>
          </a:p>
          <a:p>
            <a:r>
              <a:rPr lang="en-GB" dirty="0">
                <a:solidFill>
                  <a:srgbClr val="FFFCE5"/>
                </a:solidFill>
              </a:rPr>
              <a:t>Think about the vocals, which parts need more musical elements and which sound better with less going on?</a:t>
            </a:r>
          </a:p>
          <a:p>
            <a:r>
              <a:rPr lang="en-GB" dirty="0">
                <a:solidFill>
                  <a:srgbClr val="FFFCE5"/>
                </a:solidFill>
              </a:rPr>
              <a:t>Can you write a new musical section if there’s a chance in the story/mood of the words?</a:t>
            </a:r>
          </a:p>
        </p:txBody>
      </p:sp>
      <p:pic>
        <p:nvPicPr>
          <p:cNvPr id="10" name="Uk Garage add structure">
            <a:hlinkClick r:id="" action="ppaction://media"/>
            <a:extLst>
              <a:ext uri="{FF2B5EF4-FFF2-40B4-BE49-F238E27FC236}">
                <a16:creationId xmlns:a16="http://schemas.microsoft.com/office/drawing/2014/main" id="{9A1B798C-5D3A-07B4-6A48-890B35AF2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74478" y="2151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6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469F0-0F7B-5DF9-FC6D-791373829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CE5"/>
                </a:solidFill>
                <a:latin typeface="Clarendon Text Pro" panose="02040602050403000204" pitchFamily="18" charset="0"/>
              </a:rPr>
              <a:t>Low Drum Part (Kick Drum)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69403EC-DFA0-B44F-1529-6EBE3543F5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64" t="37029" b="10425"/>
          <a:stretch/>
        </p:blipFill>
        <p:spPr>
          <a:xfrm>
            <a:off x="679621" y="1544595"/>
            <a:ext cx="5070389" cy="2552549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8C476BD0-8949-17A4-34FE-A1A9B50335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366" t="37792" r="901" b="9662"/>
          <a:stretch/>
        </p:blipFill>
        <p:spPr>
          <a:xfrm>
            <a:off x="5908589" y="1544595"/>
            <a:ext cx="3243648" cy="25525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85654A4-EB35-977A-35F1-2B183D7FC608}"/>
              </a:ext>
            </a:extLst>
          </p:cNvPr>
          <p:cNvSpPr txBox="1"/>
          <p:nvPr/>
        </p:nvSpPr>
        <p:spPr>
          <a:xfrm>
            <a:off x="5375189" y="4668944"/>
            <a:ext cx="6010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32 step sequencer to make the loop longer and more varied</a:t>
            </a:r>
          </a:p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First half</a:t>
            </a:r>
          </a:p>
        </p:txBody>
      </p:sp>
      <p:pic>
        <p:nvPicPr>
          <p:cNvPr id="18" name="Uk Garage Kick">
            <a:hlinkClick r:id="" action="ppaction://media"/>
            <a:extLst>
              <a:ext uri="{FF2B5EF4-FFF2-40B4-BE49-F238E27FC236}">
                <a16:creationId xmlns:a16="http://schemas.microsoft.com/office/drawing/2014/main" id="{1DDB89E0-5A03-1358-3938-D66D0F72D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91177" y="45857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8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4F64E-5F1B-B410-5FDF-3601A4BB2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CE5"/>
                </a:solidFill>
                <a:latin typeface="Clarendon Text Pro" panose="02040602050403000204" pitchFamily="18" charset="0"/>
              </a:rPr>
              <a:t>Mid Part (Clap and snare)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AE5B53A-0D0B-576E-8B48-8C516F02E1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63" t="45708" b="7618"/>
          <a:stretch/>
        </p:blipFill>
        <p:spPr>
          <a:xfrm>
            <a:off x="5461685" y="2282997"/>
            <a:ext cx="3352799" cy="2267294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D5B07F82-0A57-C065-C672-9F619CE2F0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923" t="37582" b="8127"/>
          <a:stretch/>
        </p:blipFill>
        <p:spPr>
          <a:xfrm>
            <a:off x="226540" y="1912937"/>
            <a:ext cx="5058032" cy="2637353"/>
          </a:xfrm>
          <a:prstGeom prst="rect">
            <a:avLst/>
          </a:prstGeom>
        </p:spPr>
      </p:pic>
      <p:pic>
        <p:nvPicPr>
          <p:cNvPr id="14" name="Uk Garage add mid part">
            <a:hlinkClick r:id="" action="ppaction://media"/>
            <a:extLst>
              <a:ext uri="{FF2B5EF4-FFF2-40B4-BE49-F238E27FC236}">
                <a16:creationId xmlns:a16="http://schemas.microsoft.com/office/drawing/2014/main" id="{1E15E1AF-EEE6-EBDA-BF68-DCB716404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46400" y="5047223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C3C22A-39AB-2884-3205-2F67032E576B}"/>
              </a:ext>
            </a:extLst>
          </p:cNvPr>
          <p:cNvSpPr txBox="1"/>
          <p:nvPr/>
        </p:nvSpPr>
        <p:spPr>
          <a:xfrm>
            <a:off x="4889915" y="4853459"/>
            <a:ext cx="6900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Mid part very simple and in the spaces between the low part notes</a:t>
            </a:r>
          </a:p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Often Mid part focuses around beats 2 and 4 of each bar.</a:t>
            </a:r>
          </a:p>
          <a:p>
            <a:endParaRPr lang="en-GB" dirty="0">
              <a:solidFill>
                <a:srgbClr val="FFFCE5"/>
              </a:solidFill>
              <a:latin typeface="Franklin Gothic Book" panose="020B0503020102020204" pitchFamily="34" charset="0"/>
            </a:endParaRPr>
          </a:p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Layered a clap and snare together to create a more interesting sound.</a:t>
            </a:r>
          </a:p>
        </p:txBody>
      </p:sp>
    </p:spTree>
    <p:extLst>
      <p:ext uri="{BB962C8B-B14F-4D97-AF65-F5344CB8AC3E}">
        <p14:creationId xmlns:p14="http://schemas.microsoft.com/office/powerpoint/2010/main" val="394220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634F1-04A0-8B09-F845-193030C6C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CE5"/>
                </a:solidFill>
                <a:latin typeface="Clarendon Text Pro" panose="02040602050403000204" pitchFamily="18" charset="0"/>
              </a:rPr>
              <a:t>High Part (hi-hat)</a:t>
            </a:r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0F18154F-A2F0-7B68-4E9C-DBBA68C8C2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46" t="22865" r="159" b="7182"/>
          <a:stretch/>
        </p:blipFill>
        <p:spPr>
          <a:xfrm>
            <a:off x="741404" y="1556951"/>
            <a:ext cx="5082745" cy="3398109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3DF0D74A-7ED1-9B12-F644-5559613563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181" t="22200" r="-159" b="7848"/>
          <a:stretch/>
        </p:blipFill>
        <p:spPr>
          <a:xfrm>
            <a:off x="6096000" y="1556950"/>
            <a:ext cx="3340444" cy="3398109"/>
          </a:xfrm>
          <a:prstGeom prst="rect">
            <a:avLst/>
          </a:prstGeom>
        </p:spPr>
      </p:pic>
      <p:pic>
        <p:nvPicPr>
          <p:cNvPr id="18" name="Uk Garage add high part">
            <a:hlinkClick r:id="" action="ppaction://media"/>
            <a:extLst>
              <a:ext uri="{FF2B5EF4-FFF2-40B4-BE49-F238E27FC236}">
                <a16:creationId xmlns:a16="http://schemas.microsoft.com/office/drawing/2014/main" id="{CC885C60-68C5-0F9B-E802-1EB53C8D4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95647" y="5472066"/>
            <a:ext cx="812800" cy="812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FB974F-9C14-476C-E79B-1C7D5F7D7200}"/>
              </a:ext>
            </a:extLst>
          </p:cNvPr>
          <p:cNvSpPr txBox="1"/>
          <p:nvPr/>
        </p:nvSpPr>
        <p:spPr>
          <a:xfrm>
            <a:off x="5115697" y="5590231"/>
            <a:ext cx="5707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Fills a lot of the spaces in between the low and mid parts</a:t>
            </a:r>
          </a:p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Often accentuates the 3</a:t>
            </a:r>
            <a:r>
              <a:rPr lang="en-GB" baseline="30000" dirty="0">
                <a:solidFill>
                  <a:srgbClr val="FFFCE5"/>
                </a:solidFill>
                <a:latin typeface="Franklin Gothic Book" panose="020B0503020102020204" pitchFamily="34" charset="0"/>
              </a:rPr>
              <a:t>rd</a:t>
            </a:r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 16</a:t>
            </a:r>
            <a:r>
              <a:rPr lang="en-GB" baseline="30000" dirty="0">
                <a:solidFill>
                  <a:srgbClr val="FFFCE5"/>
                </a:solidFill>
                <a:latin typeface="Franklin Gothic Book" panose="020B0503020102020204" pitchFamily="34" charset="0"/>
              </a:rPr>
              <a:t>th</a:t>
            </a:r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 note of each beat.</a:t>
            </a:r>
          </a:p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Variation of 3 hi-hat sounds to create variation.</a:t>
            </a:r>
          </a:p>
        </p:txBody>
      </p:sp>
    </p:spTree>
    <p:extLst>
      <p:ext uri="{BB962C8B-B14F-4D97-AF65-F5344CB8AC3E}">
        <p14:creationId xmlns:p14="http://schemas.microsoft.com/office/powerpoint/2010/main" val="247766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11FBA-1D7A-F603-292E-18F96CF6EF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FFFCE5"/>
                </a:solidFill>
                <a:latin typeface="Clarendon Text Pro" panose="02040602050403000204" pitchFamily="18" charset="0"/>
              </a:rPr>
              <a:t>Add Bassline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966B1C-76CD-68A4-2D79-82B11E6797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- Choose a bass sound (subby bass)</a:t>
            </a:r>
          </a:p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- Edit the swing (58%) </a:t>
            </a:r>
          </a:p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- Use the rhythm of the kick drum part and add 2 or 3 different pitches (D, C and F)</a:t>
            </a:r>
          </a:p>
        </p:txBody>
      </p:sp>
    </p:spTree>
    <p:extLst>
      <p:ext uri="{BB962C8B-B14F-4D97-AF65-F5344CB8AC3E}">
        <p14:creationId xmlns:p14="http://schemas.microsoft.com/office/powerpoint/2010/main" val="1825729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EC73D1A-7656-FA4D-A7F7-CF7FE92D43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86" t="29412" b="8823"/>
          <a:stretch/>
        </p:blipFill>
        <p:spPr>
          <a:xfrm>
            <a:off x="673980" y="3429000"/>
            <a:ext cx="6553201" cy="3000375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660E293C-1BD7-FF63-31E9-AF4BA5ABBB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612" t="29412" b="8823"/>
          <a:stretch/>
        </p:blipFill>
        <p:spPr>
          <a:xfrm>
            <a:off x="7773386" y="3428999"/>
            <a:ext cx="3243648" cy="300037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454B8B4A-DD57-AB81-937D-3C64D09948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764" t="37029" b="10425"/>
          <a:stretch/>
        </p:blipFill>
        <p:spPr>
          <a:xfrm>
            <a:off x="1371600" y="428625"/>
            <a:ext cx="5070389" cy="2552549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F798EF1A-C76C-6042-3C22-F659CACBF7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366" t="37792" r="901" b="9662"/>
          <a:stretch/>
        </p:blipFill>
        <p:spPr>
          <a:xfrm>
            <a:off x="6600568" y="428625"/>
            <a:ext cx="3243648" cy="2552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AEEFA1-EA2F-222D-EF5B-A2336E478E0B}"/>
              </a:ext>
            </a:extLst>
          </p:cNvPr>
          <p:cNvSpPr txBox="1"/>
          <p:nvPr/>
        </p:nvSpPr>
        <p:spPr>
          <a:xfrm>
            <a:off x="9844216" y="2117257"/>
            <a:ext cx="2347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Notice how similar the </a:t>
            </a:r>
          </a:p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Kick (above and bassline (below)</a:t>
            </a:r>
          </a:p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rhythms are.</a:t>
            </a:r>
          </a:p>
        </p:txBody>
      </p:sp>
      <p:pic>
        <p:nvPicPr>
          <p:cNvPr id="15" name="Uk Garage add bassline">
            <a:hlinkClick r:id="" action="ppaction://media"/>
            <a:extLst>
              <a:ext uri="{FF2B5EF4-FFF2-40B4-BE49-F238E27FC236}">
                <a16:creationId xmlns:a16="http://schemas.microsoft.com/office/drawing/2014/main" id="{DD97877D-C71D-F4D5-E396-8F15D872A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02795" y="11796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2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AF3B-F96A-F2ED-1A94-8B26D6CD3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CE5"/>
                </a:solidFill>
                <a:latin typeface="Clarendon Text Pro" panose="02040602050403000204" pitchFamily="18" charset="0"/>
              </a:rPr>
              <a:t>Add Chords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6CA3E46-FE47-51DE-9ED8-84450C0DB2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07" t="4070" b="8680"/>
          <a:stretch/>
        </p:blipFill>
        <p:spPr>
          <a:xfrm>
            <a:off x="383059" y="1495167"/>
            <a:ext cx="6318422" cy="42383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6A0194-7328-625E-D43D-642CD1ADCAA4}"/>
              </a:ext>
            </a:extLst>
          </p:cNvPr>
          <p:cNvSpPr txBox="1"/>
          <p:nvPr/>
        </p:nvSpPr>
        <p:spPr>
          <a:xfrm>
            <a:off x="6956854" y="1690688"/>
            <a:ext cx="52218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- Choose and instrument (organ)</a:t>
            </a:r>
          </a:p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- decide on chords based on bass notes </a:t>
            </a:r>
          </a:p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In this one D minor (DFA) and C major (CEG)</a:t>
            </a:r>
          </a:p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- Come up with a rhythm which fits with the bassline</a:t>
            </a:r>
          </a:p>
        </p:txBody>
      </p:sp>
      <p:pic>
        <p:nvPicPr>
          <p:cNvPr id="11" name="Uk Garage add chords">
            <a:hlinkClick r:id="" action="ppaction://media"/>
            <a:extLst>
              <a:ext uri="{FF2B5EF4-FFF2-40B4-BE49-F238E27FC236}">
                <a16:creationId xmlns:a16="http://schemas.microsoft.com/office/drawing/2014/main" id="{175F744D-FBBC-0D1F-FCB8-3B6FAEEA7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11444" y="32627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11FBA-1D7A-F603-292E-18F96CF6EF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FFFCE5"/>
                </a:solidFill>
                <a:latin typeface="Clarendon Text Pro" panose="02040602050403000204" pitchFamily="18" charset="0"/>
              </a:rPr>
              <a:t>Add Melody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966B1C-76CD-68A4-2D79-82B11E6797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- Choose a ‘lead’ sound </a:t>
            </a:r>
          </a:p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- Edit the swing (58%) </a:t>
            </a:r>
          </a:p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- You can use the rhythm of the hi-hat part and add 2 or 3 different pitches (G, A, C)</a:t>
            </a:r>
          </a:p>
        </p:txBody>
      </p:sp>
    </p:spTree>
    <p:extLst>
      <p:ext uri="{BB962C8B-B14F-4D97-AF65-F5344CB8AC3E}">
        <p14:creationId xmlns:p14="http://schemas.microsoft.com/office/powerpoint/2010/main" val="2985309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6D7ADF2-445C-09EE-4E57-4720C247F2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66" t="21367" b="7917"/>
          <a:stretch/>
        </p:blipFill>
        <p:spPr>
          <a:xfrm>
            <a:off x="0" y="3473640"/>
            <a:ext cx="6306065" cy="3435179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3975FA9E-FB5F-F67C-77C8-E7CF2ED8F3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712" t="23214" b="8106"/>
          <a:stretch/>
        </p:blipFill>
        <p:spPr>
          <a:xfrm>
            <a:off x="6524366" y="3572494"/>
            <a:ext cx="2975919" cy="333632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97A72195-387D-10E2-65EF-2B4FC1BD13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446" t="22865" r="159" b="7182"/>
          <a:stretch/>
        </p:blipFill>
        <p:spPr>
          <a:xfrm>
            <a:off x="1344827" y="30891"/>
            <a:ext cx="5082745" cy="3398109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5D75D1AB-B8B4-3348-F9DA-5D0FF672AA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181" t="22200" r="-159" b="7848"/>
          <a:stretch/>
        </p:blipFill>
        <p:spPr>
          <a:xfrm>
            <a:off x="6524366" y="0"/>
            <a:ext cx="3340444" cy="33981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0CAF98-831C-EC26-A529-21DA4D9E4DC9}"/>
              </a:ext>
            </a:extLst>
          </p:cNvPr>
          <p:cNvSpPr txBox="1"/>
          <p:nvPr/>
        </p:nvSpPr>
        <p:spPr>
          <a:xfrm>
            <a:off x="9718586" y="3398109"/>
            <a:ext cx="2347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Notice how similar the </a:t>
            </a:r>
          </a:p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Hi-hat (in blue above and melody (below)</a:t>
            </a:r>
          </a:p>
          <a:p>
            <a:r>
              <a:rPr lang="en-GB" dirty="0">
                <a:solidFill>
                  <a:srgbClr val="FFFCE5"/>
                </a:solidFill>
                <a:latin typeface="Franklin Gothic Book" panose="020B0503020102020204" pitchFamily="34" charset="0"/>
              </a:rPr>
              <a:t>rhythms are</a:t>
            </a:r>
          </a:p>
        </p:txBody>
      </p:sp>
      <p:pic>
        <p:nvPicPr>
          <p:cNvPr id="18" name="Uk Garage add lead">
            <a:hlinkClick r:id="" action="ppaction://media"/>
            <a:extLst>
              <a:ext uri="{FF2B5EF4-FFF2-40B4-BE49-F238E27FC236}">
                <a16:creationId xmlns:a16="http://schemas.microsoft.com/office/drawing/2014/main" id="{A4D0E97B-0CD5-ADDC-B985-A34347ABB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79678" y="2151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5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E979C95DFE18429C7084DF2C27E328" ma:contentTypeVersion="18" ma:contentTypeDescription="Create a new document." ma:contentTypeScope="" ma:versionID="89cd639e0da21da4c15d280abec3c377">
  <xsd:schema xmlns:xsd="http://www.w3.org/2001/XMLSchema" xmlns:xs="http://www.w3.org/2001/XMLSchema" xmlns:p="http://schemas.microsoft.com/office/2006/metadata/properties" xmlns:ns2="60876b02-3b38-4d97-a091-f30777f2f15f" xmlns:ns3="29333b51-a361-49d3-b693-9fc7172d5034" targetNamespace="http://schemas.microsoft.com/office/2006/metadata/properties" ma:root="true" ma:fieldsID="bf1486d016a67b897cf2eb9c177cf3a9" ns2:_="" ns3:_="">
    <xsd:import namespace="60876b02-3b38-4d97-a091-f30777f2f15f"/>
    <xsd:import namespace="29333b51-a361-49d3-b693-9fc7172d50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LengthInSecond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876b02-3b38-4d97-a091-f30777f2f1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b308558-e387-4179-a37e-2f54f3601d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333b51-a361-49d3-b693-9fc7172d503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271bfb6-68f0-4996-91d5-49ee29bfd31f}" ma:internalName="TaxCatchAll" ma:showField="CatchAllData" ma:web="29333b51-a361-49d3-b693-9fc7172d50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0876b02-3b38-4d97-a091-f30777f2f15f">
      <Terms xmlns="http://schemas.microsoft.com/office/infopath/2007/PartnerControls"/>
    </lcf76f155ced4ddcb4097134ff3c332f>
    <TaxCatchAll xmlns="29333b51-a361-49d3-b693-9fc7172d5034" xsi:nil="true"/>
  </documentManagement>
</p:properties>
</file>

<file path=customXml/itemProps1.xml><?xml version="1.0" encoding="utf-8"?>
<ds:datastoreItem xmlns:ds="http://schemas.openxmlformats.org/officeDocument/2006/customXml" ds:itemID="{20E6C8C2-7396-4909-BEC1-4B13B1FF94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876b02-3b38-4d97-a091-f30777f2f15f"/>
    <ds:schemaRef ds:uri="29333b51-a361-49d3-b693-9fc7172d50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6D277B-5722-4237-A266-42FB0B67CD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ABF0C4-CBC1-453C-8507-F1DAF5491803}">
  <ds:schemaRefs>
    <ds:schemaRef ds:uri="29333b51-a361-49d3-b693-9fc7172d5034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60876b02-3b38-4d97-a091-f30777f2f15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360</Words>
  <Application>Microsoft Office PowerPoint</Application>
  <PresentationFormat>Widescreen</PresentationFormat>
  <Paragraphs>40</Paragraphs>
  <Slides>10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Clarendon Text Pro</vt:lpstr>
      <vt:lpstr>Franklin Gothic Book</vt:lpstr>
      <vt:lpstr>Office Theme</vt:lpstr>
      <vt:lpstr>Writing Drums (UK Garage Example)</vt:lpstr>
      <vt:lpstr>Low Drum Part (Kick Drum)</vt:lpstr>
      <vt:lpstr>Mid Part (Clap and snare)</vt:lpstr>
      <vt:lpstr>High Part (hi-hat)</vt:lpstr>
      <vt:lpstr>Add Bassline</vt:lpstr>
      <vt:lpstr>PowerPoint Presentation</vt:lpstr>
      <vt:lpstr>Add Chords</vt:lpstr>
      <vt:lpstr>Add Melody</vt:lpstr>
      <vt:lpstr>PowerPoint Presentation</vt:lpstr>
      <vt:lpstr>Make a structure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 Drums (Uk Garage example)</dc:title>
  <dc:creator>Vijay Prakash</dc:creator>
  <cp:lastModifiedBy>Beth Ismay</cp:lastModifiedBy>
  <cp:revision>2</cp:revision>
  <dcterms:created xsi:type="dcterms:W3CDTF">2025-02-17T23:19:19Z</dcterms:created>
  <dcterms:modified xsi:type="dcterms:W3CDTF">2025-02-23T19:03:45Z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0x0101001AE979C95DFE18429C7084DF2C27E328</vt:lpwstr>
  </property>
  <property fmtid="{D5CDD505-2E9C-101B-9397-08002B2CF9AE}" pid="3" name="MediaServiceImageTags">
    <vt:lpwstr/>
  </property>
</Properties>
</file>